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3" r:id="rId54"/>
    <p:sldId id="314" r:id="rId55"/>
    <p:sldId id="315" r:id="rId56"/>
    <p:sldId id="316" r:id="rId57"/>
    <p:sldId id="317" r:id="rId58"/>
    <p:sldId id="318" r:id="rId59"/>
    <p:sldId id="319" r:id="rId60"/>
    <p:sldId id="320" r:id="rId61"/>
    <p:sldId id="321" r:id="rId62"/>
    <p:sldId id="322" r:id="rId63"/>
    <p:sldId id="323" r:id="rId64"/>
    <p:sldId id="324" r:id="rId65"/>
    <p:sldId id="325" r:id="rId66"/>
    <p:sldId id="326" r:id="rId67"/>
    <p:sldId id="327" r:id="rId68"/>
    <p:sldId id="328" r:id="rId69"/>
    <p:sldId id="329" r:id="rId70"/>
    <p:sldId id="330" r:id="rId71"/>
    <p:sldId id="331" r:id="rId72"/>
    <p:sldId id="332" r:id="rId73"/>
    <p:sldId id="333" r:id="rId74"/>
    <p:sldId id="334" r:id="rId75"/>
    <p:sldId id="335" r:id="rId76"/>
    <p:sldId id="336" r:id="rId77"/>
    <p:sldId id="337" r:id="rId78"/>
    <p:sldId id="338" r:id="rId79"/>
    <p:sldId id="339" r:id="rId80"/>
    <p:sldId id="340" r:id="rId81"/>
    <p:sldId id="341" r:id="rId82"/>
    <p:sldId id="342" r:id="rId83"/>
    <p:sldId id="343" r:id="rId84"/>
    <p:sldId id="344" r:id="rId85"/>
    <p:sldId id="345" r:id="rId86"/>
    <p:sldId id="346" r:id="rId87"/>
    <p:sldId id="347" r:id="rId88"/>
    <p:sldId id="348" r:id="rId89"/>
    <p:sldId id="349" r:id="rId90"/>
    <p:sldId id="350" r:id="rId91"/>
    <p:sldId id="351" r:id="rId92"/>
    <p:sldId id="352" r:id="rId93"/>
    <p:sldId id="353" r:id="rId94"/>
    <p:sldId id="354" r:id="rId95"/>
    <p:sldId id="355" r:id="rId96"/>
    <p:sldId id="356" r:id="rId97"/>
    <p:sldId id="357" r:id="rId98"/>
    <p:sldId id="358" r:id="rId99"/>
    <p:sldId id="359" r:id="rId100"/>
    <p:sldId id="360" r:id="rId101"/>
    <p:sldId id="361" r:id="rId10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4F1"/>
    <a:srgbClr val="6EE0C4"/>
    <a:srgbClr val="E29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ADA00D-A8F3-EFD2-4C06-BA2396F37312}" v="524" dt="2024-04-28T21:31:14.2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40" d="100"/>
          <a:sy n="40" d="100"/>
        </p:scale>
        <p:origin x="5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microsoft.com/office/2015/10/relationships/revisionInfo" Target="revisionInfo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ea typeface="Calibri Light"/>
                <a:cs typeface="Calibri Light"/>
              </a:rPr>
              <a:t>100 Key Words</a:t>
            </a:r>
            <a:endParaRPr lang="en-US" dirty="0">
              <a:latin typeface="Calibri Light" panose="020F0302020204030204"/>
              <a:ea typeface="Calibri Light" panose="020F0302020204030204"/>
              <a:cs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46111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a</a:t>
            </a:r>
            <a:endParaRPr lang="en-US" sz="9600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204044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and</a:t>
            </a:r>
            <a:endParaRPr lang="en-US" sz="9600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322046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he</a:t>
            </a:r>
          </a:p>
        </p:txBody>
      </p:sp>
    </p:spTree>
    <p:extLst>
      <p:ext uri="{BB962C8B-B14F-4D97-AF65-F5344CB8AC3E}">
        <p14:creationId xmlns:p14="http://schemas.microsoft.com/office/powerpoint/2010/main" val="1855368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3029362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in</a:t>
            </a:r>
          </a:p>
        </p:txBody>
      </p:sp>
    </p:spTree>
    <p:extLst>
      <p:ext uri="{BB962C8B-B14F-4D97-AF65-F5344CB8AC3E}">
        <p14:creationId xmlns:p14="http://schemas.microsoft.com/office/powerpoint/2010/main" val="1584995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is</a:t>
            </a:r>
          </a:p>
        </p:txBody>
      </p:sp>
    </p:spTree>
    <p:extLst>
      <p:ext uri="{BB962C8B-B14F-4D97-AF65-F5344CB8AC3E}">
        <p14:creationId xmlns:p14="http://schemas.microsoft.com/office/powerpoint/2010/main" val="3230207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alibri"/>
                <a:ea typeface="Calibri Light"/>
                <a:cs typeface="Calibri Light"/>
              </a:rPr>
              <a:t>it</a:t>
            </a:r>
          </a:p>
        </p:txBody>
      </p:sp>
    </p:spTree>
    <p:extLst>
      <p:ext uri="{BB962C8B-B14F-4D97-AF65-F5344CB8AC3E}">
        <p14:creationId xmlns:p14="http://schemas.microsoft.com/office/powerpoint/2010/main" val="3264397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2454870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that</a:t>
            </a:r>
          </a:p>
        </p:txBody>
      </p:sp>
    </p:spTree>
    <p:extLst>
      <p:ext uri="{BB962C8B-B14F-4D97-AF65-F5344CB8AC3E}">
        <p14:creationId xmlns:p14="http://schemas.microsoft.com/office/powerpoint/2010/main" val="592506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the</a:t>
            </a:r>
          </a:p>
        </p:txBody>
      </p:sp>
    </p:spTree>
    <p:extLst>
      <p:ext uri="{BB962C8B-B14F-4D97-AF65-F5344CB8AC3E}">
        <p14:creationId xmlns:p14="http://schemas.microsoft.com/office/powerpoint/2010/main" val="1464666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to</a:t>
            </a:r>
          </a:p>
        </p:txBody>
      </p:sp>
    </p:spTree>
    <p:extLst>
      <p:ext uri="{BB962C8B-B14F-4D97-AF65-F5344CB8AC3E}">
        <p14:creationId xmlns:p14="http://schemas.microsoft.com/office/powerpoint/2010/main" val="772142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was</a:t>
            </a:r>
          </a:p>
        </p:txBody>
      </p:sp>
    </p:spTree>
    <p:extLst>
      <p:ext uri="{BB962C8B-B14F-4D97-AF65-F5344CB8AC3E}">
        <p14:creationId xmlns:p14="http://schemas.microsoft.com/office/powerpoint/2010/main" val="13083599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all</a:t>
            </a:r>
          </a:p>
        </p:txBody>
      </p:sp>
    </p:spTree>
    <p:extLst>
      <p:ext uri="{BB962C8B-B14F-4D97-AF65-F5344CB8AC3E}">
        <p14:creationId xmlns:p14="http://schemas.microsoft.com/office/powerpoint/2010/main" val="4106272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as</a:t>
            </a:r>
          </a:p>
        </p:txBody>
      </p:sp>
    </p:spTree>
    <p:extLst>
      <p:ext uri="{BB962C8B-B14F-4D97-AF65-F5344CB8AC3E}">
        <p14:creationId xmlns:p14="http://schemas.microsoft.com/office/powerpoint/2010/main" val="1439653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at</a:t>
            </a:r>
          </a:p>
        </p:txBody>
      </p:sp>
    </p:spTree>
    <p:extLst>
      <p:ext uri="{BB962C8B-B14F-4D97-AF65-F5344CB8AC3E}">
        <p14:creationId xmlns:p14="http://schemas.microsoft.com/office/powerpoint/2010/main" val="3390162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be</a:t>
            </a:r>
          </a:p>
        </p:txBody>
      </p:sp>
    </p:spTree>
    <p:extLst>
      <p:ext uri="{BB962C8B-B14F-4D97-AF65-F5344CB8AC3E}">
        <p14:creationId xmlns:p14="http://schemas.microsoft.com/office/powerpoint/2010/main" val="25010392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but</a:t>
            </a:r>
          </a:p>
        </p:txBody>
      </p:sp>
    </p:spTree>
    <p:extLst>
      <p:ext uri="{BB962C8B-B14F-4D97-AF65-F5344CB8AC3E}">
        <p14:creationId xmlns:p14="http://schemas.microsoft.com/office/powerpoint/2010/main" val="20629285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are</a:t>
            </a:r>
          </a:p>
        </p:txBody>
      </p:sp>
    </p:spTree>
    <p:extLst>
      <p:ext uri="{BB962C8B-B14F-4D97-AF65-F5344CB8AC3E}">
        <p14:creationId xmlns:p14="http://schemas.microsoft.com/office/powerpoint/2010/main" val="787906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for</a:t>
            </a:r>
          </a:p>
        </p:txBody>
      </p:sp>
    </p:spTree>
    <p:extLst>
      <p:ext uri="{BB962C8B-B14F-4D97-AF65-F5344CB8AC3E}">
        <p14:creationId xmlns:p14="http://schemas.microsoft.com/office/powerpoint/2010/main" val="18431756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9D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had</a:t>
            </a:r>
          </a:p>
        </p:txBody>
      </p:sp>
    </p:spTree>
    <p:extLst>
      <p:ext uri="{BB962C8B-B14F-4D97-AF65-F5344CB8AC3E}">
        <p14:creationId xmlns:p14="http://schemas.microsoft.com/office/powerpoint/2010/main" val="32649840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have</a:t>
            </a:r>
          </a:p>
        </p:txBody>
      </p:sp>
    </p:spTree>
    <p:extLst>
      <p:ext uri="{BB962C8B-B14F-4D97-AF65-F5344CB8AC3E}">
        <p14:creationId xmlns:p14="http://schemas.microsoft.com/office/powerpoint/2010/main" val="30757964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him</a:t>
            </a:r>
          </a:p>
        </p:txBody>
      </p:sp>
    </p:spTree>
    <p:extLst>
      <p:ext uri="{BB962C8B-B14F-4D97-AF65-F5344CB8AC3E}">
        <p14:creationId xmlns:p14="http://schemas.microsoft.com/office/powerpoint/2010/main" val="31402176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his</a:t>
            </a:r>
          </a:p>
        </p:txBody>
      </p:sp>
    </p:spTree>
    <p:extLst>
      <p:ext uri="{BB962C8B-B14F-4D97-AF65-F5344CB8AC3E}">
        <p14:creationId xmlns:p14="http://schemas.microsoft.com/office/powerpoint/2010/main" val="37840977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not</a:t>
            </a:r>
          </a:p>
        </p:txBody>
      </p:sp>
    </p:spTree>
    <p:extLst>
      <p:ext uri="{BB962C8B-B14F-4D97-AF65-F5344CB8AC3E}">
        <p14:creationId xmlns:p14="http://schemas.microsoft.com/office/powerpoint/2010/main" val="41199474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on</a:t>
            </a:r>
          </a:p>
        </p:txBody>
      </p:sp>
    </p:spTree>
    <p:extLst>
      <p:ext uri="{BB962C8B-B14F-4D97-AF65-F5344CB8AC3E}">
        <p14:creationId xmlns:p14="http://schemas.microsoft.com/office/powerpoint/2010/main" val="2737714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one</a:t>
            </a:r>
          </a:p>
        </p:txBody>
      </p:sp>
    </p:spTree>
    <p:extLst>
      <p:ext uri="{BB962C8B-B14F-4D97-AF65-F5344CB8AC3E}">
        <p14:creationId xmlns:p14="http://schemas.microsoft.com/office/powerpoint/2010/main" val="8370228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said</a:t>
            </a:r>
          </a:p>
        </p:txBody>
      </p:sp>
    </p:spTree>
    <p:extLst>
      <p:ext uri="{BB962C8B-B14F-4D97-AF65-F5344CB8AC3E}">
        <p14:creationId xmlns:p14="http://schemas.microsoft.com/office/powerpoint/2010/main" val="13515037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so</a:t>
            </a:r>
          </a:p>
        </p:txBody>
      </p:sp>
    </p:spTree>
    <p:extLst>
      <p:ext uri="{BB962C8B-B14F-4D97-AF65-F5344CB8AC3E}">
        <p14:creationId xmlns:p14="http://schemas.microsoft.com/office/powerpoint/2010/main" val="10027353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they</a:t>
            </a:r>
          </a:p>
        </p:txBody>
      </p:sp>
    </p:spTree>
    <p:extLst>
      <p:ext uri="{BB962C8B-B14F-4D97-AF65-F5344CB8AC3E}">
        <p14:creationId xmlns:p14="http://schemas.microsoft.com/office/powerpoint/2010/main" val="8247033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we</a:t>
            </a:r>
          </a:p>
        </p:txBody>
      </p:sp>
    </p:spTree>
    <p:extLst>
      <p:ext uri="{BB962C8B-B14F-4D97-AF65-F5344CB8AC3E}">
        <p14:creationId xmlns:p14="http://schemas.microsoft.com/office/powerpoint/2010/main" val="5900698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with</a:t>
            </a:r>
          </a:p>
        </p:txBody>
      </p:sp>
    </p:spTree>
    <p:extLst>
      <p:ext uri="{BB962C8B-B14F-4D97-AF65-F5344CB8AC3E}">
        <p14:creationId xmlns:p14="http://schemas.microsoft.com/office/powerpoint/2010/main" val="41939277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29771060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about</a:t>
            </a:r>
          </a:p>
        </p:txBody>
      </p:sp>
    </p:spTree>
    <p:extLst>
      <p:ext uri="{BB962C8B-B14F-4D97-AF65-F5344CB8AC3E}">
        <p14:creationId xmlns:p14="http://schemas.microsoft.com/office/powerpoint/2010/main" val="25799643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an</a:t>
            </a:r>
          </a:p>
        </p:txBody>
      </p:sp>
    </p:spTree>
    <p:extLst>
      <p:ext uri="{BB962C8B-B14F-4D97-AF65-F5344CB8AC3E}">
        <p14:creationId xmlns:p14="http://schemas.microsoft.com/office/powerpoint/2010/main" val="17883282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6075941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been</a:t>
            </a:r>
          </a:p>
        </p:txBody>
      </p:sp>
    </p:spTree>
    <p:extLst>
      <p:ext uri="{BB962C8B-B14F-4D97-AF65-F5344CB8AC3E}">
        <p14:creationId xmlns:p14="http://schemas.microsoft.com/office/powerpoint/2010/main" val="14437046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before</a:t>
            </a:r>
          </a:p>
        </p:txBody>
      </p:sp>
    </p:spTree>
    <p:extLst>
      <p:ext uri="{BB962C8B-B14F-4D97-AF65-F5344CB8AC3E}">
        <p14:creationId xmlns:p14="http://schemas.microsoft.com/office/powerpoint/2010/main" val="28926179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big</a:t>
            </a:r>
          </a:p>
        </p:txBody>
      </p:sp>
    </p:spTree>
    <p:extLst>
      <p:ext uri="{BB962C8B-B14F-4D97-AF65-F5344CB8AC3E}">
        <p14:creationId xmlns:p14="http://schemas.microsoft.com/office/powerpoint/2010/main" val="31264237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by</a:t>
            </a:r>
          </a:p>
        </p:txBody>
      </p:sp>
    </p:spTree>
    <p:extLst>
      <p:ext uri="{BB962C8B-B14F-4D97-AF65-F5344CB8AC3E}">
        <p14:creationId xmlns:p14="http://schemas.microsoft.com/office/powerpoint/2010/main" val="19031317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call</a:t>
            </a:r>
          </a:p>
        </p:txBody>
      </p:sp>
    </p:spTree>
    <p:extLst>
      <p:ext uri="{BB962C8B-B14F-4D97-AF65-F5344CB8AC3E}">
        <p14:creationId xmlns:p14="http://schemas.microsoft.com/office/powerpoint/2010/main" val="344772559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came</a:t>
            </a:r>
          </a:p>
        </p:txBody>
      </p:sp>
    </p:spTree>
    <p:extLst>
      <p:ext uri="{BB962C8B-B14F-4D97-AF65-F5344CB8AC3E}">
        <p14:creationId xmlns:p14="http://schemas.microsoft.com/office/powerpoint/2010/main" val="2910176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can</a:t>
            </a:r>
          </a:p>
        </p:txBody>
      </p:sp>
    </p:spTree>
    <p:extLst>
      <p:ext uri="{BB962C8B-B14F-4D97-AF65-F5344CB8AC3E}">
        <p14:creationId xmlns:p14="http://schemas.microsoft.com/office/powerpoint/2010/main" val="28412036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come</a:t>
            </a:r>
          </a:p>
        </p:txBody>
      </p:sp>
    </p:spTree>
    <p:extLst>
      <p:ext uri="{BB962C8B-B14F-4D97-AF65-F5344CB8AC3E}">
        <p14:creationId xmlns:p14="http://schemas.microsoft.com/office/powerpoint/2010/main" val="20326759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could</a:t>
            </a:r>
          </a:p>
        </p:txBody>
      </p:sp>
    </p:spTree>
    <p:extLst>
      <p:ext uri="{BB962C8B-B14F-4D97-AF65-F5344CB8AC3E}">
        <p14:creationId xmlns:p14="http://schemas.microsoft.com/office/powerpoint/2010/main" val="26245563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did</a:t>
            </a:r>
          </a:p>
        </p:txBody>
      </p:sp>
    </p:spTree>
    <p:extLst>
      <p:ext uri="{BB962C8B-B14F-4D97-AF65-F5344CB8AC3E}">
        <p14:creationId xmlns:p14="http://schemas.microsoft.com/office/powerpoint/2010/main" val="25969727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do</a:t>
            </a:r>
          </a:p>
        </p:txBody>
      </p:sp>
    </p:spTree>
    <p:extLst>
      <p:ext uri="{BB962C8B-B14F-4D97-AF65-F5344CB8AC3E}">
        <p14:creationId xmlns:p14="http://schemas.microsoft.com/office/powerpoint/2010/main" val="62338129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down</a:t>
            </a:r>
          </a:p>
        </p:txBody>
      </p:sp>
    </p:spTree>
    <p:extLst>
      <p:ext uri="{BB962C8B-B14F-4D97-AF65-F5344CB8AC3E}">
        <p14:creationId xmlns:p14="http://schemas.microsoft.com/office/powerpoint/2010/main" val="41312203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first</a:t>
            </a:r>
          </a:p>
        </p:txBody>
      </p:sp>
    </p:spTree>
    <p:extLst>
      <p:ext uri="{BB962C8B-B14F-4D97-AF65-F5344CB8AC3E}">
        <p14:creationId xmlns:p14="http://schemas.microsoft.com/office/powerpoint/2010/main" val="19734726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from</a:t>
            </a:r>
          </a:p>
        </p:txBody>
      </p:sp>
    </p:spTree>
    <p:extLst>
      <p:ext uri="{BB962C8B-B14F-4D97-AF65-F5344CB8AC3E}">
        <p14:creationId xmlns:p14="http://schemas.microsoft.com/office/powerpoint/2010/main" val="2577109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get</a:t>
            </a:r>
          </a:p>
        </p:txBody>
      </p:sp>
    </p:spTree>
    <p:extLst>
      <p:ext uri="{BB962C8B-B14F-4D97-AF65-F5344CB8AC3E}">
        <p14:creationId xmlns:p14="http://schemas.microsoft.com/office/powerpoint/2010/main" val="14023406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go</a:t>
            </a:r>
          </a:p>
        </p:txBody>
      </p:sp>
    </p:spTree>
    <p:extLst>
      <p:ext uri="{BB962C8B-B14F-4D97-AF65-F5344CB8AC3E}">
        <p14:creationId xmlns:p14="http://schemas.microsoft.com/office/powerpoint/2010/main" val="11585195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has</a:t>
            </a:r>
          </a:p>
        </p:txBody>
      </p:sp>
    </p:spTree>
    <p:extLst>
      <p:ext uri="{BB962C8B-B14F-4D97-AF65-F5344CB8AC3E}">
        <p14:creationId xmlns:p14="http://schemas.microsoft.com/office/powerpoint/2010/main" val="31715859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her</a:t>
            </a:r>
          </a:p>
        </p:txBody>
      </p:sp>
    </p:spTree>
    <p:extLst>
      <p:ext uri="{BB962C8B-B14F-4D97-AF65-F5344CB8AC3E}">
        <p14:creationId xmlns:p14="http://schemas.microsoft.com/office/powerpoint/2010/main" val="271435284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170925527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if</a:t>
            </a:r>
          </a:p>
        </p:txBody>
      </p:sp>
    </p:spTree>
    <p:extLst>
      <p:ext uri="{BB962C8B-B14F-4D97-AF65-F5344CB8AC3E}">
        <p14:creationId xmlns:p14="http://schemas.microsoft.com/office/powerpoint/2010/main" val="393784875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into</a:t>
            </a:r>
          </a:p>
        </p:txBody>
      </p:sp>
    </p:spTree>
    <p:extLst>
      <p:ext uri="{BB962C8B-B14F-4D97-AF65-F5344CB8AC3E}">
        <p14:creationId xmlns:p14="http://schemas.microsoft.com/office/powerpoint/2010/main" val="257919516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just</a:t>
            </a:r>
          </a:p>
        </p:txBody>
      </p:sp>
    </p:spTree>
    <p:extLst>
      <p:ext uri="{BB962C8B-B14F-4D97-AF65-F5344CB8AC3E}">
        <p14:creationId xmlns:p14="http://schemas.microsoft.com/office/powerpoint/2010/main" val="10530272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like</a:t>
            </a:r>
          </a:p>
        </p:txBody>
      </p:sp>
    </p:spTree>
    <p:extLst>
      <p:ext uri="{BB962C8B-B14F-4D97-AF65-F5344CB8AC3E}">
        <p14:creationId xmlns:p14="http://schemas.microsoft.com/office/powerpoint/2010/main" val="257157719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little</a:t>
            </a:r>
          </a:p>
        </p:txBody>
      </p:sp>
    </p:spTree>
    <p:extLst>
      <p:ext uri="{BB962C8B-B14F-4D97-AF65-F5344CB8AC3E}">
        <p14:creationId xmlns:p14="http://schemas.microsoft.com/office/powerpoint/2010/main" val="373153999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look</a:t>
            </a:r>
          </a:p>
        </p:txBody>
      </p:sp>
    </p:spTree>
    <p:extLst>
      <p:ext uri="{BB962C8B-B14F-4D97-AF65-F5344CB8AC3E}">
        <p14:creationId xmlns:p14="http://schemas.microsoft.com/office/powerpoint/2010/main" val="367621787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made</a:t>
            </a:r>
          </a:p>
        </p:txBody>
      </p:sp>
    </p:spTree>
    <p:extLst>
      <p:ext uri="{BB962C8B-B14F-4D97-AF65-F5344CB8AC3E}">
        <p14:creationId xmlns:p14="http://schemas.microsoft.com/office/powerpoint/2010/main" val="423593491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make</a:t>
            </a:r>
          </a:p>
        </p:txBody>
      </p:sp>
    </p:spTree>
    <p:extLst>
      <p:ext uri="{BB962C8B-B14F-4D97-AF65-F5344CB8AC3E}">
        <p14:creationId xmlns:p14="http://schemas.microsoft.com/office/powerpoint/2010/main" val="326569184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me</a:t>
            </a:r>
          </a:p>
        </p:txBody>
      </p:sp>
    </p:spTree>
    <p:extLst>
      <p:ext uri="{BB962C8B-B14F-4D97-AF65-F5344CB8AC3E}">
        <p14:creationId xmlns:p14="http://schemas.microsoft.com/office/powerpoint/2010/main" val="128098314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much</a:t>
            </a:r>
          </a:p>
        </p:txBody>
      </p:sp>
    </p:spTree>
    <p:extLst>
      <p:ext uri="{BB962C8B-B14F-4D97-AF65-F5344CB8AC3E}">
        <p14:creationId xmlns:p14="http://schemas.microsoft.com/office/powerpoint/2010/main" val="366722538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must</a:t>
            </a:r>
          </a:p>
        </p:txBody>
      </p:sp>
    </p:spTree>
    <p:extLst>
      <p:ext uri="{BB962C8B-B14F-4D97-AF65-F5344CB8AC3E}">
        <p14:creationId xmlns:p14="http://schemas.microsoft.com/office/powerpoint/2010/main" val="331766122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my</a:t>
            </a:r>
          </a:p>
        </p:txBody>
      </p:sp>
    </p:spTree>
    <p:extLst>
      <p:ext uri="{BB962C8B-B14F-4D97-AF65-F5344CB8AC3E}">
        <p14:creationId xmlns:p14="http://schemas.microsoft.com/office/powerpoint/2010/main" val="395694972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more</a:t>
            </a:r>
          </a:p>
        </p:txBody>
      </p:sp>
    </p:spTree>
    <p:extLst>
      <p:ext uri="{BB962C8B-B14F-4D97-AF65-F5344CB8AC3E}">
        <p14:creationId xmlns:p14="http://schemas.microsoft.com/office/powerpoint/2010/main" val="396188739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38640926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new</a:t>
            </a:r>
          </a:p>
        </p:txBody>
      </p:sp>
    </p:spTree>
    <p:extLst>
      <p:ext uri="{BB962C8B-B14F-4D97-AF65-F5344CB8AC3E}">
        <p14:creationId xmlns:p14="http://schemas.microsoft.com/office/powerpoint/2010/main" val="83365339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now</a:t>
            </a:r>
          </a:p>
        </p:txBody>
      </p:sp>
    </p:spTree>
    <p:extLst>
      <p:ext uri="{BB962C8B-B14F-4D97-AF65-F5344CB8AC3E}">
        <p14:creationId xmlns:p14="http://schemas.microsoft.com/office/powerpoint/2010/main" val="323688833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off</a:t>
            </a:r>
          </a:p>
        </p:txBody>
      </p:sp>
    </p:spTree>
    <p:extLst>
      <p:ext uri="{BB962C8B-B14F-4D97-AF65-F5344CB8AC3E}">
        <p14:creationId xmlns:p14="http://schemas.microsoft.com/office/powerpoint/2010/main" val="75213895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only</a:t>
            </a:r>
          </a:p>
        </p:txBody>
      </p:sp>
    </p:spTree>
    <p:extLst>
      <p:ext uri="{BB962C8B-B14F-4D97-AF65-F5344CB8AC3E}">
        <p14:creationId xmlns:p14="http://schemas.microsoft.com/office/powerpoint/2010/main" val="308374095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289500703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our</a:t>
            </a:r>
          </a:p>
        </p:txBody>
      </p:sp>
    </p:spTree>
    <p:extLst>
      <p:ext uri="{BB962C8B-B14F-4D97-AF65-F5344CB8AC3E}">
        <p14:creationId xmlns:p14="http://schemas.microsoft.com/office/powerpoint/2010/main" val="369228930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other</a:t>
            </a:r>
          </a:p>
        </p:txBody>
      </p:sp>
    </p:spTree>
    <p:extLst>
      <p:ext uri="{BB962C8B-B14F-4D97-AF65-F5344CB8AC3E}">
        <p14:creationId xmlns:p14="http://schemas.microsoft.com/office/powerpoint/2010/main" val="424246162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out</a:t>
            </a:r>
          </a:p>
        </p:txBody>
      </p:sp>
    </p:spTree>
    <p:extLst>
      <p:ext uri="{BB962C8B-B14F-4D97-AF65-F5344CB8AC3E}">
        <p14:creationId xmlns:p14="http://schemas.microsoft.com/office/powerpoint/2010/main" val="154147466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over</a:t>
            </a:r>
          </a:p>
        </p:txBody>
      </p:sp>
    </p:spTree>
    <p:extLst>
      <p:ext uri="{BB962C8B-B14F-4D97-AF65-F5344CB8AC3E}">
        <p14:creationId xmlns:p14="http://schemas.microsoft.com/office/powerpoint/2010/main" val="156243321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right</a:t>
            </a:r>
          </a:p>
        </p:txBody>
      </p:sp>
    </p:spTree>
    <p:extLst>
      <p:ext uri="{BB962C8B-B14F-4D97-AF65-F5344CB8AC3E}">
        <p14:creationId xmlns:p14="http://schemas.microsoft.com/office/powerpoint/2010/main" val="252466355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see</a:t>
            </a:r>
          </a:p>
        </p:txBody>
      </p:sp>
    </p:spTree>
    <p:extLst>
      <p:ext uri="{BB962C8B-B14F-4D97-AF65-F5344CB8AC3E}">
        <p14:creationId xmlns:p14="http://schemas.microsoft.com/office/powerpoint/2010/main" val="335774272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she</a:t>
            </a:r>
          </a:p>
        </p:txBody>
      </p:sp>
    </p:spTree>
    <p:extLst>
      <p:ext uri="{BB962C8B-B14F-4D97-AF65-F5344CB8AC3E}">
        <p14:creationId xmlns:p14="http://schemas.microsoft.com/office/powerpoint/2010/main" val="274848481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some</a:t>
            </a:r>
          </a:p>
        </p:txBody>
      </p:sp>
    </p:spTree>
    <p:extLst>
      <p:ext uri="{BB962C8B-B14F-4D97-AF65-F5344CB8AC3E}">
        <p14:creationId xmlns:p14="http://schemas.microsoft.com/office/powerpoint/2010/main" val="282280776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their</a:t>
            </a:r>
          </a:p>
        </p:txBody>
      </p:sp>
    </p:spTree>
    <p:extLst>
      <p:ext uri="{BB962C8B-B14F-4D97-AF65-F5344CB8AC3E}">
        <p14:creationId xmlns:p14="http://schemas.microsoft.com/office/powerpoint/2010/main" val="406437535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them</a:t>
            </a:r>
          </a:p>
        </p:txBody>
      </p:sp>
    </p:spTree>
    <p:extLst>
      <p:ext uri="{BB962C8B-B14F-4D97-AF65-F5344CB8AC3E}">
        <p14:creationId xmlns:p14="http://schemas.microsoft.com/office/powerpoint/2010/main" val="274096504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there</a:t>
            </a:r>
          </a:p>
        </p:txBody>
      </p:sp>
    </p:spTree>
    <p:extLst>
      <p:ext uri="{BB962C8B-B14F-4D97-AF65-F5344CB8AC3E}">
        <p14:creationId xmlns:p14="http://schemas.microsoft.com/office/powerpoint/2010/main" val="6166610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this</a:t>
            </a:r>
          </a:p>
        </p:txBody>
      </p:sp>
    </p:spTree>
    <p:extLst>
      <p:ext uri="{BB962C8B-B14F-4D97-AF65-F5344CB8AC3E}">
        <p14:creationId xmlns:p14="http://schemas.microsoft.com/office/powerpoint/2010/main" val="111108733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two</a:t>
            </a:r>
          </a:p>
        </p:txBody>
      </p:sp>
    </p:spTree>
    <p:extLst>
      <p:ext uri="{BB962C8B-B14F-4D97-AF65-F5344CB8AC3E}">
        <p14:creationId xmlns:p14="http://schemas.microsoft.com/office/powerpoint/2010/main" val="12177258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then</a:t>
            </a:r>
          </a:p>
        </p:txBody>
      </p:sp>
    </p:spTree>
    <p:extLst>
      <p:ext uri="{BB962C8B-B14F-4D97-AF65-F5344CB8AC3E}">
        <p14:creationId xmlns:p14="http://schemas.microsoft.com/office/powerpoint/2010/main" val="39919716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when</a:t>
            </a:r>
          </a:p>
        </p:txBody>
      </p:sp>
    </p:spTree>
    <p:extLst>
      <p:ext uri="{BB962C8B-B14F-4D97-AF65-F5344CB8AC3E}">
        <p14:creationId xmlns:p14="http://schemas.microsoft.com/office/powerpoint/2010/main" val="169594989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up</a:t>
            </a:r>
          </a:p>
        </p:txBody>
      </p:sp>
    </p:spTree>
    <p:extLst>
      <p:ext uri="{BB962C8B-B14F-4D97-AF65-F5344CB8AC3E}">
        <p14:creationId xmlns:p14="http://schemas.microsoft.com/office/powerpoint/2010/main" val="167204798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want</a:t>
            </a:r>
          </a:p>
        </p:txBody>
      </p:sp>
    </p:spTree>
    <p:extLst>
      <p:ext uri="{BB962C8B-B14F-4D97-AF65-F5344CB8AC3E}">
        <p14:creationId xmlns:p14="http://schemas.microsoft.com/office/powerpoint/2010/main" val="2407990725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well</a:t>
            </a:r>
          </a:p>
        </p:txBody>
      </p:sp>
    </p:spTree>
    <p:extLst>
      <p:ext uri="{BB962C8B-B14F-4D97-AF65-F5344CB8AC3E}">
        <p14:creationId xmlns:p14="http://schemas.microsoft.com/office/powerpoint/2010/main" val="256280379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went</a:t>
            </a:r>
          </a:p>
        </p:txBody>
      </p:sp>
    </p:spTree>
    <p:extLst>
      <p:ext uri="{BB962C8B-B14F-4D97-AF65-F5344CB8AC3E}">
        <p14:creationId xmlns:p14="http://schemas.microsoft.com/office/powerpoint/2010/main" val="260075484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were</a:t>
            </a:r>
          </a:p>
        </p:txBody>
      </p:sp>
    </p:spTree>
    <p:extLst>
      <p:ext uri="{BB962C8B-B14F-4D97-AF65-F5344CB8AC3E}">
        <p14:creationId xmlns:p14="http://schemas.microsoft.com/office/powerpoint/2010/main" val="198734176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what</a:t>
            </a:r>
          </a:p>
        </p:txBody>
      </p:sp>
    </p:spTree>
    <p:extLst>
      <p:ext uri="{BB962C8B-B14F-4D97-AF65-F5344CB8AC3E}">
        <p14:creationId xmlns:p14="http://schemas.microsoft.com/office/powerpoint/2010/main" val="1829036368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where</a:t>
            </a:r>
          </a:p>
        </p:txBody>
      </p:sp>
    </p:spTree>
    <p:extLst>
      <p:ext uri="{BB962C8B-B14F-4D97-AF65-F5344CB8AC3E}">
        <p14:creationId xmlns:p14="http://schemas.microsoft.com/office/powerpoint/2010/main" val="136023588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which</a:t>
            </a:r>
          </a:p>
        </p:txBody>
      </p:sp>
    </p:spTree>
    <p:extLst>
      <p:ext uri="{BB962C8B-B14F-4D97-AF65-F5344CB8AC3E}">
        <p14:creationId xmlns:p14="http://schemas.microsoft.com/office/powerpoint/2010/main" val="3615800570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who</a:t>
            </a:r>
          </a:p>
        </p:txBody>
      </p:sp>
    </p:spTree>
    <p:extLst>
      <p:ext uri="{BB962C8B-B14F-4D97-AF65-F5344CB8AC3E}">
        <p14:creationId xmlns:p14="http://schemas.microsoft.com/office/powerpoint/2010/main" val="260775344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will</a:t>
            </a:r>
          </a:p>
        </p:txBody>
      </p:sp>
    </p:spTree>
    <p:extLst>
      <p:ext uri="{BB962C8B-B14F-4D97-AF65-F5344CB8AC3E}">
        <p14:creationId xmlns:p14="http://schemas.microsoft.com/office/powerpoint/2010/main" val="1420888215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 dirty="0">
                <a:latin typeface="Comic Sans MS"/>
                <a:ea typeface="Calibri Light"/>
                <a:cs typeface="Calibri Light"/>
              </a:rPr>
              <a:t>your</a:t>
            </a:r>
          </a:p>
        </p:txBody>
      </p:sp>
    </p:spTree>
    <p:extLst>
      <p:ext uri="{BB962C8B-B14F-4D97-AF65-F5344CB8AC3E}">
        <p14:creationId xmlns:p14="http://schemas.microsoft.com/office/powerpoint/2010/main" val="3399051740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3B5C-2AA3-24F7-1528-164647740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23411"/>
          </a:xfrm>
        </p:spPr>
        <p:txBody>
          <a:bodyPr>
            <a:normAutofit/>
          </a:bodyPr>
          <a:lstStyle/>
          <a:p>
            <a:r>
              <a:rPr lang="en-US" sz="9600">
                <a:latin typeface="Comic Sans MS"/>
                <a:ea typeface="Calibri Light"/>
                <a:cs typeface="Calibri Light"/>
              </a:rPr>
              <a:t>old</a:t>
            </a:r>
            <a:endParaRPr lang="en-US" sz="9600" dirty="0">
              <a:latin typeface="Comic Sans MS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011701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103</Words>
  <Application>Microsoft Office PowerPoint</Application>
  <PresentationFormat>Widescreen</PresentationFormat>
  <Paragraphs>101</Paragraphs>
  <Slides>101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101</vt:i4>
      </vt:variant>
    </vt:vector>
  </HeadingPairs>
  <TitlesOfParts>
    <vt:vector size="106" baseType="lpstr">
      <vt:lpstr>Arial</vt:lpstr>
      <vt:lpstr>Calibri</vt:lpstr>
      <vt:lpstr>Calibri Light</vt:lpstr>
      <vt:lpstr>Comic Sans MS</vt:lpstr>
      <vt:lpstr>office theme</vt:lpstr>
      <vt:lpstr>100 Key Words</vt:lpstr>
      <vt:lpstr>a</vt:lpstr>
      <vt:lpstr>and</vt:lpstr>
      <vt:lpstr>he</vt:lpstr>
      <vt:lpstr>I</vt:lpstr>
      <vt:lpstr>in</vt:lpstr>
      <vt:lpstr>is</vt:lpstr>
      <vt:lpstr>it</vt:lpstr>
      <vt:lpstr>of</vt:lpstr>
      <vt:lpstr>that</vt:lpstr>
      <vt:lpstr>the</vt:lpstr>
      <vt:lpstr>to</vt:lpstr>
      <vt:lpstr>was</vt:lpstr>
      <vt:lpstr>all</vt:lpstr>
      <vt:lpstr>as</vt:lpstr>
      <vt:lpstr>at</vt:lpstr>
      <vt:lpstr>be</vt:lpstr>
      <vt:lpstr>but</vt:lpstr>
      <vt:lpstr>are</vt:lpstr>
      <vt:lpstr>for</vt:lpstr>
      <vt:lpstr>had</vt:lpstr>
      <vt:lpstr>have</vt:lpstr>
      <vt:lpstr>him</vt:lpstr>
      <vt:lpstr>his</vt:lpstr>
      <vt:lpstr>not</vt:lpstr>
      <vt:lpstr>on</vt:lpstr>
      <vt:lpstr>one</vt:lpstr>
      <vt:lpstr>said</vt:lpstr>
      <vt:lpstr>so</vt:lpstr>
      <vt:lpstr>they</vt:lpstr>
      <vt:lpstr>we</vt:lpstr>
      <vt:lpstr>with</vt:lpstr>
      <vt:lpstr>you</vt:lpstr>
      <vt:lpstr>about</vt:lpstr>
      <vt:lpstr>an</vt:lpstr>
      <vt:lpstr>back</vt:lpstr>
      <vt:lpstr>been</vt:lpstr>
      <vt:lpstr>before</vt:lpstr>
      <vt:lpstr>big</vt:lpstr>
      <vt:lpstr>by</vt:lpstr>
      <vt:lpstr>call</vt:lpstr>
      <vt:lpstr>came</vt:lpstr>
      <vt:lpstr>can</vt:lpstr>
      <vt:lpstr>come</vt:lpstr>
      <vt:lpstr>could</vt:lpstr>
      <vt:lpstr>did</vt:lpstr>
      <vt:lpstr>do</vt:lpstr>
      <vt:lpstr>down</vt:lpstr>
      <vt:lpstr>first</vt:lpstr>
      <vt:lpstr>from</vt:lpstr>
      <vt:lpstr>get</vt:lpstr>
      <vt:lpstr>go</vt:lpstr>
      <vt:lpstr>has</vt:lpstr>
      <vt:lpstr>her</vt:lpstr>
      <vt:lpstr>here</vt:lpstr>
      <vt:lpstr>if</vt:lpstr>
      <vt:lpstr>into</vt:lpstr>
      <vt:lpstr>just</vt:lpstr>
      <vt:lpstr>like</vt:lpstr>
      <vt:lpstr>little</vt:lpstr>
      <vt:lpstr>look</vt:lpstr>
      <vt:lpstr>made</vt:lpstr>
      <vt:lpstr>make</vt:lpstr>
      <vt:lpstr>me</vt:lpstr>
      <vt:lpstr>much</vt:lpstr>
      <vt:lpstr>must</vt:lpstr>
      <vt:lpstr>my</vt:lpstr>
      <vt:lpstr>more</vt:lpstr>
      <vt:lpstr>no</vt:lpstr>
      <vt:lpstr>new</vt:lpstr>
      <vt:lpstr>now</vt:lpstr>
      <vt:lpstr>off</vt:lpstr>
      <vt:lpstr>only</vt:lpstr>
      <vt:lpstr>or</vt:lpstr>
      <vt:lpstr>our</vt:lpstr>
      <vt:lpstr>other</vt:lpstr>
      <vt:lpstr>out</vt:lpstr>
      <vt:lpstr>over</vt:lpstr>
      <vt:lpstr>right</vt:lpstr>
      <vt:lpstr>see</vt:lpstr>
      <vt:lpstr>she</vt:lpstr>
      <vt:lpstr>some</vt:lpstr>
      <vt:lpstr>their</vt:lpstr>
      <vt:lpstr>them</vt:lpstr>
      <vt:lpstr>there</vt:lpstr>
      <vt:lpstr>this</vt:lpstr>
      <vt:lpstr>two</vt:lpstr>
      <vt:lpstr>then</vt:lpstr>
      <vt:lpstr>when</vt:lpstr>
      <vt:lpstr>up</vt:lpstr>
      <vt:lpstr>want</vt:lpstr>
      <vt:lpstr>well</vt:lpstr>
      <vt:lpstr>went</vt:lpstr>
      <vt:lpstr>were</vt:lpstr>
      <vt:lpstr>what</vt:lpstr>
      <vt:lpstr>where</vt:lpstr>
      <vt:lpstr>which</vt:lpstr>
      <vt:lpstr>who</vt:lpstr>
      <vt:lpstr>will</vt:lpstr>
      <vt:lpstr>your</vt:lpstr>
      <vt:lpstr>old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Kearney</dc:creator>
  <cp:lastModifiedBy>A Kearney</cp:lastModifiedBy>
  <cp:revision>211</cp:revision>
  <dcterms:created xsi:type="dcterms:W3CDTF">2013-07-15T20:26:40Z</dcterms:created>
  <dcterms:modified xsi:type="dcterms:W3CDTF">2024-06-03T18:49:43Z</dcterms:modified>
</cp:coreProperties>
</file>