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2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1" r:id="rId30"/>
    <p:sldId id="280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ED0FF1-4112-4EFE-8C5E-FB9E9E7AB526}" v="3" dt="2020-11-10T17:30:14.179"/>
    <p1510:client id="{90F3E7E3-3D56-4F86-ABA7-280348072282}" v="4" dt="2020-11-09T15:49:42.150"/>
    <p1510:client id="{E594A2A6-9A84-41C4-980D-45A49E6DD6CA}" v="1" dt="2020-11-09T12:29:21.5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48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4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48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84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21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8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82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65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48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13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50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FBBBD-0DD1-41F4-812E-F33702D4F77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51719-74CB-4FE0-A794-1161F002BC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46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012" y="1685108"/>
            <a:ext cx="5921828" cy="44413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287382" y="352697"/>
            <a:ext cx="47679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solidFill>
                  <a:srgbClr val="FF0000"/>
                </a:solidFill>
              </a:rPr>
              <a:t>World 	Drawing 		God </a:t>
            </a:r>
          </a:p>
          <a:p>
            <a:r>
              <a:rPr lang="en-GB" sz="8000" b="1" dirty="0">
                <a:solidFill>
                  <a:srgbClr val="FF0000"/>
                </a:solidFill>
              </a:rPr>
              <a:t>			Day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7829" y="5708469"/>
            <a:ext cx="4702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Monday 9</a:t>
            </a:r>
            <a:r>
              <a:rPr lang="en-GB" sz="2800" baseline="30000" dirty="0"/>
              <a:t>th</a:t>
            </a:r>
            <a:r>
              <a:rPr lang="en-GB" sz="2800" dirty="0"/>
              <a:t> November 2020</a:t>
            </a:r>
          </a:p>
        </p:txBody>
      </p:sp>
    </p:spTree>
    <p:extLst>
      <p:ext uri="{BB962C8B-B14F-4D97-AF65-F5344CB8AC3E}">
        <p14:creationId xmlns:p14="http://schemas.microsoft.com/office/powerpoint/2010/main" val="371208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9246" y="927463"/>
            <a:ext cx="8242663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P5 followed the story of a young girl named Emma who was inspired to draw like Picasso after a field trip to the art museum. Emma wanted to draw something beyond spectacular and decided to draw God. I am sure you would all agree P5 images of God are </a:t>
            </a:r>
            <a:r>
              <a:rPr lang="en-GB" sz="5400" b="1" i="1" u="sng" dirty="0">
                <a:solidFill>
                  <a:srgbClr val="FF0000"/>
                </a:solidFill>
              </a:rPr>
              <a:t>spectacular</a:t>
            </a:r>
            <a:r>
              <a:rPr lang="en-GB" sz="4000" b="1" dirty="0">
                <a:solidFill>
                  <a:srgbClr val="FF000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65042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0081" y="653144"/>
            <a:ext cx="5029200" cy="5509200"/>
          </a:xfrm>
          <a:prstGeom prst="rect">
            <a:avLst/>
          </a:prstGeom>
          <a:noFill/>
          <a:ln w="57150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>
                <a:solidFill>
                  <a:srgbClr val="FF0000"/>
                </a:solidFill>
              </a:rPr>
              <a:t>Primary 5 Images </a:t>
            </a:r>
          </a:p>
          <a:p>
            <a:pPr algn="ctr"/>
            <a:r>
              <a:rPr lang="en-GB" sz="8800" b="1" dirty="0">
                <a:solidFill>
                  <a:srgbClr val="FF0000"/>
                </a:solidFill>
              </a:rPr>
              <a:t>of </a:t>
            </a:r>
          </a:p>
          <a:p>
            <a:pPr algn="ctr"/>
            <a:r>
              <a:rPr lang="en-GB" sz="8800" b="1" dirty="0">
                <a:solidFill>
                  <a:srgbClr val="FF0000"/>
                </a:solidFill>
              </a:rPr>
              <a:t>God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503" y="1564218"/>
            <a:ext cx="5045529" cy="40364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3934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656" y="535577"/>
            <a:ext cx="7820298" cy="58652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2956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8" y="388619"/>
            <a:ext cx="8120743" cy="60774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4966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9" y="470261"/>
            <a:ext cx="8068490" cy="605136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19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7" t="15118" r="11765" b="8577"/>
          <a:stretch/>
        </p:blipFill>
        <p:spPr>
          <a:xfrm>
            <a:off x="1685109" y="750255"/>
            <a:ext cx="7942217" cy="55675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881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51" y="418010"/>
            <a:ext cx="8107680" cy="608076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8178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863" y="587827"/>
            <a:ext cx="7950926" cy="5826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92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576" y="358635"/>
            <a:ext cx="7924799" cy="5943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5447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434" y="463732"/>
            <a:ext cx="8107680" cy="60807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51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863" y="404949"/>
            <a:ext cx="8081554" cy="606116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8812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307" y="496387"/>
            <a:ext cx="7924801" cy="59436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1198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246" y="476794"/>
            <a:ext cx="7898674" cy="59240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0337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240" y="378824"/>
            <a:ext cx="8186056" cy="613954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2694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8" y="434339"/>
            <a:ext cx="8094617" cy="60709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5595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30" y="408213"/>
            <a:ext cx="8212183" cy="615913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2127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366" y="372291"/>
            <a:ext cx="8264434" cy="61983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1385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617" y="355961"/>
            <a:ext cx="8408126" cy="63060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554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65" y="352698"/>
            <a:ext cx="8203475" cy="61526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0452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944" y="946242"/>
            <a:ext cx="7885611" cy="59142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560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867" y="470262"/>
            <a:ext cx="8029303" cy="6021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3434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528" y="429164"/>
            <a:ext cx="8251371" cy="61885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4367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7" t="6972" r="16961"/>
          <a:stretch/>
        </p:blipFill>
        <p:spPr>
          <a:xfrm>
            <a:off x="3017520" y="574766"/>
            <a:ext cx="6139543" cy="58390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933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55" y="502919"/>
            <a:ext cx="7846423" cy="588481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4581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196" y="653142"/>
            <a:ext cx="8099244" cy="55958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8321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869" y="323306"/>
            <a:ext cx="8225244" cy="616893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068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EDA203443D1444B0BDC575A533A6B2" ma:contentTypeVersion="7" ma:contentTypeDescription="Create a new document." ma:contentTypeScope="" ma:versionID="13166ece80e04ae6a34b83d35c2b7bf1">
  <xsd:schema xmlns:xsd="http://www.w3.org/2001/XMLSchema" xmlns:xs="http://www.w3.org/2001/XMLSchema" xmlns:p="http://schemas.microsoft.com/office/2006/metadata/properties" xmlns:ns2="17858198-b6ec-469d-82f8-a9aa9f415821" targetNamespace="http://schemas.microsoft.com/office/2006/metadata/properties" ma:root="true" ma:fieldsID="7921a2188b75c8d90f1a3caf8a56dd04" ns2:_="">
    <xsd:import namespace="17858198-b6ec-469d-82f8-a9aa9f4158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858198-b6ec-469d-82f8-a9aa9f4158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4BF5EC-0DF2-44FE-B843-7B11FB2E45F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39A474D-EC5B-4947-83AC-C335AE5000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858198-b6ec-469d-82f8-a9aa9f4158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DCA3F70-07DA-4EC0-9440-018F18A7887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72</Words>
  <Application>Microsoft Office PowerPoint</Application>
  <PresentationFormat>Widescreen</PresentationFormat>
  <Paragraphs>7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Higgins</dc:creator>
  <cp:lastModifiedBy>S Higgins</cp:lastModifiedBy>
  <cp:revision>15</cp:revision>
  <dcterms:created xsi:type="dcterms:W3CDTF">2020-11-06T13:51:50Z</dcterms:created>
  <dcterms:modified xsi:type="dcterms:W3CDTF">2021-11-05T23:25:11Z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0x010100E0EDA203443D1444B0BDC575A533A6B2</vt:lpwstr>
  </property>
</Properties>
</file>